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326" r:id="rId3"/>
    <p:sldId id="327" r:id="rId4"/>
    <p:sldId id="328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8FB"/>
    <a:srgbClr val="FF0066"/>
    <a:srgbClr val="9900CC"/>
    <a:srgbClr val="000099"/>
    <a:srgbClr val="FF0000"/>
    <a:srgbClr val="660033"/>
    <a:srgbClr val="FF66FF"/>
    <a:srgbClr val="9933FF"/>
    <a:srgbClr val="CC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7" autoAdjust="0"/>
    <p:restoredTop sz="94660"/>
  </p:normalViewPr>
  <p:slideViewPr>
    <p:cSldViewPr>
      <p:cViewPr>
        <p:scale>
          <a:sx n="89" d="100"/>
          <a:sy n="89" d="100"/>
        </p:scale>
        <p:origin x="-734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A82D-9E20-439E-B095-6C03D13B43F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AAA-DBE8-46D3-A11E-5276C76A6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EAAA-DBE8-46D3-A11E-5276C76A6D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4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F329-123E-41A0-BE29-7F5572F9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8280920" cy="5400600"/>
          </a:xfr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В рамках участі в Конкурсі було проведено урок – гру в 3 класі «Як пов’язані зміни клімату та споживання води».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Учні дізналися, що таке зміни клімату і як вони впливають на воду; цікаві факти про воду, а також про відзначання свята та його мету. Розглянули проблему прісної води у світі.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Складали асоціативний кущ; прислів’я (робота в парах); розгадували кросворд,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філворд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загадки; розв’язали екологічну задачу; склали пам’ятку, як покращити ситуацію (робота в групах); була робота з фразеологізмами та прийом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Фішбоун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Зіграли 3 цікаві гри «Раціонально чи ні», «Де сховалася краплина?», «Так-ні».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Досить цікаво було учням наповнити криничку мудрості водою.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За допомогою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кодів кожна група переглянула відеоролики і поділилися враженнями.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Урок проходив з допомогою складеної презентації,  матеріали для презентації були підібрані з мережі Інтернет.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5" y="299695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36" y="2996952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8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7" y="3429000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" y="620688"/>
            <a:ext cx="4108484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46" y="2564904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7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161</Words>
  <Application>Microsoft Office PowerPoint</Application>
  <PresentationFormat>Экран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hp</cp:lastModifiedBy>
  <cp:revision>128</cp:revision>
  <cp:lastPrinted>2015-03-13T17:12:40Z</cp:lastPrinted>
  <dcterms:created xsi:type="dcterms:W3CDTF">2013-07-29T17:42:42Z</dcterms:created>
  <dcterms:modified xsi:type="dcterms:W3CDTF">2023-05-03T16:07:07Z</dcterms:modified>
</cp:coreProperties>
</file>